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0"/>
  </p:normalViewPr>
  <p:slideViewPr>
    <p:cSldViewPr snapToGrid="0">
      <p:cViewPr varScale="1">
        <p:scale>
          <a:sx n="136" d="100"/>
          <a:sy n="136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648E-B2C8-BA09-9DD6-28A06B1C9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95E5C-FDD2-2A27-D923-C0F860375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8D465-89B4-34B7-9490-427FCA32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939E2-92CC-F636-E138-3C79E663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FAD9C-E311-1D35-4004-942FF1AF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0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387F-C021-250D-C66A-8BAB72DF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A8636-7F5A-DDD2-914B-739090E9D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E73E0-4724-9C3E-1A6F-6391C97E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53AA9-AAD3-522B-11AC-A77AC287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78E6-1956-8E3B-4CAF-5CA6F3B4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F3AD6A-F3EE-2D1C-0FE5-D76901F36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CE84B-5264-B353-94ED-36902FF74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F154A-0CFF-E1F8-A6DE-06216FFB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BEAEA-A91C-FCBD-AE0C-6EF51580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F1BE5-9F8F-E4AE-1873-CD066438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3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946E-29A8-F4EA-02D5-26D3BDC3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3134-CC11-79A8-B6DE-ACC15FAC9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B566B-DB3A-B72B-42E9-7B199626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BEEC7-36D1-86B5-E594-B5F78050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B75E-E9B4-5A29-C63F-F600F3CB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7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7B87-7B3C-0AE0-31AE-E58E8804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3C240-BC75-255E-9469-E694930D3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A3618-F521-7BF0-A014-0FF4E9C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AB189-098F-CF42-16C9-87DC097E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B5F4A-C81A-86F9-D256-C8D20ECA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10C6-D6EB-A6CE-854D-37FAA820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CFD8-961E-E9CF-49BA-B6D9251B5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C49A4-75AD-3368-2BAE-9FF8D25C5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E2109-E48C-F491-1DE0-7E3A4BC8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E7F94-9354-B830-1B17-38844DE1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47543-A7D7-D695-F7A8-DB71AD7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1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DA38-FD74-6434-36D2-11118AF1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D4890-2066-DFBD-7E8B-C85CEC64E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581A7-0DB3-9AC4-92B3-A4740EA10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D6409-4BFC-98F3-28A2-9BBB0D2A1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632D1-81BF-1B0B-2E53-CD377AD37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2F103-7FDE-4F80-5ACF-0D5AF8A5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FABDF-6FAB-8B88-97A1-5DE40F80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3C539-0D1A-4B68-8572-064B0CFF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17A2-892A-936C-6DFA-AAFE1FA7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D51F0-77FC-AFDF-7DB8-3653A5A2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3B81D-BEF7-0A87-FFE4-D350E112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F87D-2734-6E9A-36ED-2B124BD3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3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69F01-2535-4948-8D74-32F9D7BD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CB69E-54B7-8424-2818-ACE173C2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9A928-78B0-4C97-7A90-7ECA5A64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F879-EB1A-6B06-A607-9035EA7F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C429-F5F8-DEEA-DB36-76572980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BDE7B-BBFB-8F75-5E1C-A229A1067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88EAD-D2B8-1E9C-C9E8-504F0ACA2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2F460-670D-DE41-12AD-7A016AFB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47A92-777C-A5AE-D8B7-33220451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CCF9-AB94-704B-E626-7A6C3192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BF9249-43CB-BA79-7ABC-D1A30D365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67BA1-6F72-FBA5-9C02-620A1BFA4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4B75F-4413-525C-76B2-713FB071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07861-CFD6-41DF-02ED-FA43FEF6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11983-54FF-5E4F-D647-31D4E975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D8C09-B400-DD17-CF37-7AAE5C18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00CBF-0965-2F22-99C9-2D2AF3907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D31C6-AFAE-52F5-F453-F38A38858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63A1ED-08BF-4EE4-96B0-0D29242DE05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4B35C-0144-BEB7-49AB-F385AA772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B157B-7163-2C8C-1822-B0EEC424C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35C75-6F02-48FB-8D3E-595670EC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7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m.auger-methe@oceans.ubc.ca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hyperlink" Target="https://orcid.org/0000-0003-3550-4930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statisticalecology.weebly.com/" TargetMode="Externa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A3317-5CC7-3278-B243-675A134D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50" y="1423426"/>
            <a:ext cx="4716000" cy="4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361ED-C0BF-8D47-C2C3-F8368974A41A}"/>
              </a:ext>
            </a:extLst>
          </p:cNvPr>
          <p:cNvSpPr txBox="1"/>
          <p:nvPr/>
        </p:nvSpPr>
        <p:spPr>
          <a:xfrm>
            <a:off x="7522650" y="5877215"/>
            <a:ext cx="11925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Marie Auger-</a:t>
            </a:r>
            <a:r>
              <a:rPr lang="en-US" sz="1200" dirty="0" err="1"/>
              <a:t>Méthé</a:t>
            </a:r>
            <a:r>
              <a:rPr lang="en-US" sz="1200" dirty="0"/>
              <a:t> @ University of British Columbia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m.auger-methe@oceans.ubc.ca</a:t>
            </a:r>
            <a:endParaRPr lang="en-US" sz="1200" dirty="0"/>
          </a:p>
          <a:p>
            <a:r>
              <a:rPr lang="en-US" sz="1200" dirty="0"/>
              <a:t>Personal webpage: </a:t>
            </a:r>
            <a:r>
              <a:rPr lang="en-US" sz="1200" dirty="0">
                <a:hlinkClick r:id="rId4"/>
              </a:rPr>
              <a:t>https://statisticalecology.weebly.com</a:t>
            </a:r>
            <a:br>
              <a:rPr lang="en-US" sz="1200" dirty="0"/>
            </a:br>
            <a:r>
              <a:rPr lang="en-US" sz="1200" dirty="0"/>
              <a:t>ORCID: </a:t>
            </a:r>
            <a:r>
              <a:rPr lang="en-US" sz="1200" dirty="0">
                <a:hlinkClick r:id="rId5"/>
              </a:rPr>
              <a:t>https://orcid.org/0000-0003-3550-4930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3F4C1-9EA2-D956-48FC-914A202F52F2}"/>
              </a:ext>
            </a:extLst>
          </p:cNvPr>
          <p:cNvSpPr txBox="1"/>
          <p:nvPr/>
        </p:nvSpPr>
        <p:spPr>
          <a:xfrm>
            <a:off x="177800" y="165100"/>
            <a:ext cx="344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Study species: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73489-36D9-9690-5997-C89D21C1EB11}"/>
              </a:ext>
            </a:extLst>
          </p:cNvPr>
          <p:cNvSpPr txBox="1"/>
          <p:nvPr/>
        </p:nvSpPr>
        <p:spPr>
          <a:xfrm>
            <a:off x="6510690" y="327801"/>
            <a:ext cx="38163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Data: </a:t>
            </a:r>
            <a:r>
              <a:rPr lang="en-US" b="1" i="1" dirty="0"/>
              <a:t>don’t own much data</a:t>
            </a:r>
          </a:p>
          <a:p>
            <a:r>
              <a:rPr lang="en-US" sz="1400" dirty="0"/>
              <a:t>Recently </a:t>
            </a:r>
            <a:r>
              <a:rPr lang="en-US" sz="1400" dirty="0" err="1"/>
              <a:t>analysed</a:t>
            </a:r>
            <a:r>
              <a:rPr lang="en-US" sz="1400" dirty="0"/>
              <a:t> datasets below:</a:t>
            </a:r>
            <a:br>
              <a:rPr lang="en-US" sz="1400" dirty="0"/>
            </a:br>
            <a:r>
              <a:rPr lang="en-US" sz="1400" dirty="0"/>
              <a:t>Thick-billed murres</a:t>
            </a:r>
            <a:br>
              <a:rPr lang="en-US" sz="1400" dirty="0"/>
            </a:br>
            <a:r>
              <a:rPr lang="en-US" sz="1400" dirty="0"/>
              <a:t>Narwhals</a:t>
            </a:r>
            <a:br>
              <a:rPr lang="en-US" sz="1400" dirty="0"/>
            </a:br>
            <a:r>
              <a:rPr lang="en-US" sz="1400" dirty="0"/>
              <a:t>Glaucous-winged gulls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7E828-A3D7-6CB9-9DA1-364EF1E93AB4}"/>
              </a:ext>
            </a:extLst>
          </p:cNvPr>
          <p:cNvSpPr txBox="1"/>
          <p:nvPr/>
        </p:nvSpPr>
        <p:spPr>
          <a:xfrm>
            <a:off x="314042" y="1192502"/>
            <a:ext cx="4520468" cy="1307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Questions I am interested in: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Methods developments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The cause and consequence of movement variation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Developing better tools to conserve species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B7AC77-8D51-CC16-EC8C-1376B0B3ECE4}"/>
              </a:ext>
            </a:extLst>
          </p:cNvPr>
          <p:cNvSpPr/>
          <p:nvPr/>
        </p:nvSpPr>
        <p:spPr>
          <a:xfrm>
            <a:off x="199448" y="3619126"/>
            <a:ext cx="5537323" cy="2521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Trained as an ecologist, but now partly a statistician. Work mostly on animal movement data. I have a soft spot for the Arctic and the marine mammals that live there.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205A5-E9EC-9CE9-250C-31A09450506C}"/>
              </a:ext>
            </a:extLst>
          </p:cNvPr>
          <p:cNvSpPr txBox="1"/>
          <p:nvPr/>
        </p:nvSpPr>
        <p:spPr>
          <a:xfrm>
            <a:off x="314042" y="2754247"/>
            <a:ext cx="56595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 I lose sleep over: </a:t>
            </a:r>
          </a:p>
          <a:p>
            <a:r>
              <a:rPr lang="en-US" sz="1400" dirty="0"/>
              <a:t>1. Propagating uncertainty in complex analysis (e.g., when looking at habitat selection of species tagged with Argos data)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D9FAD7-71A9-3197-64C8-BBD01CFB597B}"/>
              </a:ext>
            </a:extLst>
          </p:cNvPr>
          <p:cNvSpPr txBox="1"/>
          <p:nvPr/>
        </p:nvSpPr>
        <p:spPr>
          <a:xfrm>
            <a:off x="8591600" y="3267214"/>
            <a:ext cx="1289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Live &amp; work here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3697E3-D1F9-68FA-588A-2A10475B851E}"/>
              </a:ext>
            </a:extLst>
          </p:cNvPr>
          <p:cNvCxnSpPr>
            <a:cxnSpLocks/>
          </p:cNvCxnSpPr>
          <p:nvPr/>
        </p:nvCxnSpPr>
        <p:spPr>
          <a:xfrm>
            <a:off x="9264650" y="3493422"/>
            <a:ext cx="63500" cy="392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3F89A34-3085-6333-B320-4ED2F7715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4" t="13848" r="32000"/>
          <a:stretch/>
        </p:blipFill>
        <p:spPr>
          <a:xfrm>
            <a:off x="5821680" y="5088212"/>
            <a:ext cx="1586676" cy="16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09200A-F607-AB4E-3DEA-C1769E5AE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61" y="930685"/>
            <a:ext cx="1779431" cy="28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E30AEC-3EDF-8107-7C91-221A9EAB05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6" y="109985"/>
            <a:ext cx="1202121" cy="68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80C309-E14E-85C0-08CC-08D7341C4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3" y="578487"/>
            <a:ext cx="772045" cy="36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E14324-3794-B37A-1C33-07E326188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" y="746396"/>
            <a:ext cx="603381" cy="360000"/>
          </a:xfrm>
          <a:prstGeom prst="rect">
            <a:avLst/>
          </a:prstGeom>
        </p:spPr>
      </p:pic>
      <p:pic>
        <p:nvPicPr>
          <p:cNvPr id="2" name="Picture 1" descr="PolarBear.png">
            <a:extLst>
              <a:ext uri="{FF2B5EF4-FFF2-40B4-BE49-F238E27FC236}">
                <a16:creationId xmlns:a16="http://schemas.microsoft.com/office/drawing/2014/main" id="{96F9616F-32B7-2A4A-4E8B-167AD3089B2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76692" y="561495"/>
            <a:ext cx="793954" cy="50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2A04C-FF36-5D9F-CF18-E6D3B9F0E3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682" y="506487"/>
            <a:ext cx="271254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149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Tiago Marques</dc:creator>
  <cp:lastModifiedBy>Marie Auger-Methe</cp:lastModifiedBy>
  <cp:revision>9</cp:revision>
  <dcterms:created xsi:type="dcterms:W3CDTF">2025-04-17T08:23:10Z</dcterms:created>
  <dcterms:modified xsi:type="dcterms:W3CDTF">2025-05-05T16:41:06Z</dcterms:modified>
</cp:coreProperties>
</file>